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The Creation of the First Computer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 Journey Through the Evolution of Computing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Any Questions?</a:t>
            </a:r>
          </a:p>
          <a:p>
            <a:pPr>
              <a:spcAft>
                <a:spcPts val="720"/>
              </a:spcAft>
            </a:pPr>
            <a:r>
              <a:rPr sz="1800"/>
              <a:t>Thank you for your attention!</a:t>
            </a:r>
          </a:p>
          <a:p>
            <a:pPr>
              <a:spcAft>
                <a:spcPts val="720"/>
              </a:spcAft>
            </a:pPr>
            <a:r>
              <a:rPr sz="1800"/>
              <a:t>Feel free to ask any questions you may have.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Brief Overview</a:t>
            </a:r>
          </a:p>
          <a:p>
            <a:pPr>
              <a:spcAft>
                <a:spcPts val="720"/>
              </a:spcAft>
            </a:pPr>
            <a:r>
              <a:rPr sz="1800"/>
              <a:t>The creation of the first computer was a monumental achievement in the history of technology.</a:t>
            </a:r>
          </a:p>
          <a:p>
            <a:pPr>
              <a:spcAft>
                <a:spcPts val="720"/>
              </a:spcAft>
            </a:pPr>
            <a:r>
              <a:rPr sz="1800"/>
              <a:t>It paved the way for the digital revolution that has transformed the world we live in today.</a:t>
            </a:r>
          </a:p>
          <a:p>
            <a:pPr>
              <a:spcAft>
                <a:spcPts val="720"/>
              </a:spcAft>
            </a:pPr>
            <a:r>
              <a:rPr sz="1800"/>
              <a:t>This presentation will take you on a journey through the evolution of computing and the key milestones in the development of the first computer.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Pre-Computer Era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From Abacus to Analytical Engines</a:t>
            </a:r>
          </a:p>
          <a:p>
            <a:pPr>
              <a:spcAft>
                <a:spcPts val="720"/>
              </a:spcAft>
            </a:pPr>
            <a:r>
              <a:rPr sz="1800"/>
              <a:t>Before the creation of the first computer, humans relied on manual computation devices such as the abacus and slide rules.</a:t>
            </a:r>
          </a:p>
          <a:p>
            <a:pPr>
              <a:spcAft>
                <a:spcPts val="720"/>
              </a:spcAft>
            </a:pPr>
            <a:r>
              <a:rPr sz="1800"/>
              <a:t>However, in the 19th century, inventors like Charles Babbage and Ada Lovelace conceptualized the idea of analytical engines, which laid the foundation for modern computers.</a:t>
            </a:r>
          </a:p>
          <a:p>
            <a:pPr>
              <a:spcAft>
                <a:spcPts val="720"/>
              </a:spcAft>
            </a:pPr>
            <a:r>
              <a:rPr sz="1800"/>
              <a:t>These early machines were mechanical, and they used punch cards to perform calculations.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First Electronic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r>
              <a:t>A Revolutionary Breakthrough</a:t>
            </a:r>
          </a:p>
          <a:p>
            <a:pPr>
              <a:spcAft>
                <a:spcPts val="720"/>
              </a:spcAft>
            </a:pPr>
            <a:r>
              <a:rPr sz="1800"/>
              <a:t>The first electronic computer, known as ENIAC (Electronic Numerical Integrator and Computer), was created in the 1940s.</a:t>
            </a:r>
          </a:p>
          <a:p>
            <a:pPr>
              <a:spcAft>
                <a:spcPts val="720"/>
              </a:spcAft>
            </a:pPr>
            <a:r>
              <a:rPr sz="1800"/>
              <a:t>It was a massive machine that occupied an entire room and used vacuum tubes to perform calculations.</a:t>
            </a:r>
          </a:p>
          <a:p>
            <a:pPr>
              <a:spcAft>
                <a:spcPts val="720"/>
              </a:spcAft>
            </a:pPr>
            <a:r>
              <a:rPr sz="1800"/>
              <a:t>ENIAC marked a significant shift from mechanical to electronic computing, and it laid the groundwork for the development of modern computers.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ENIAC</a:t>
            </a:r>
          </a:p>
        </p:txBody>
      </p:sp>
      <p:pic>
        <p:nvPicPr>
          <p:cNvPr id="5" name="Picture 4" descr="downloaded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Transistors and Integrated Circuits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Miniaturization and Increased Processing Power</a:t>
            </a:r>
          </a:p>
          <a:p>
            <a:pPr>
              <a:spcAft>
                <a:spcPts val="720"/>
              </a:spcAft>
            </a:pPr>
            <a:r>
              <a:rPr sz="1800"/>
              <a:t>In the 1950s and 1960s, the invention of transistors and integrated circuits revolutionized computing.</a:t>
            </a:r>
          </a:p>
          <a:p>
            <a:pPr>
              <a:spcAft>
                <a:spcPts val="720"/>
              </a:spcAft>
            </a:pPr>
            <a:r>
              <a:rPr sz="1800"/>
              <a:t>Transistors replaced vacuum tubes, making computers smaller, more reliable, and energy-efficient.</a:t>
            </a:r>
          </a:p>
          <a:p>
            <a:pPr>
              <a:spcAft>
                <a:spcPts val="720"/>
              </a:spcAft>
            </a:pPr>
            <a:r>
              <a:rPr sz="1800"/>
              <a:t>Integrated circuits further miniaturized components and increased processing power, leading to the development of mainframe computers and eventually personal computers.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Microprocessors and Personal Computers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Birth of the PC Era</a:t>
            </a:r>
          </a:p>
          <a:p>
            <a:pPr>
              <a:spcAft>
                <a:spcPts val="720"/>
              </a:spcAft>
            </a:pPr>
            <a:r>
              <a:rPr sz="1800"/>
              <a:t>The invention of microprocessors in the 1970s paved the way for the development of personal computers.</a:t>
            </a:r>
          </a:p>
          <a:p>
            <a:pPr>
              <a:spcAft>
                <a:spcPts val="720"/>
              </a:spcAft>
            </a:pPr>
            <a:r>
              <a:rPr sz="1800"/>
              <a:t>Companies like Apple and IBM introduced the first desktop computers, making computing accessible to individuals and revolutionizing industries.</a:t>
            </a:r>
          </a:p>
          <a:p>
            <a:pPr>
              <a:spcAft>
                <a:spcPts val="720"/>
              </a:spcAft>
            </a:pPr>
            <a:r>
              <a:rPr sz="1800"/>
              <a:t>The PC era marked a shift from large, centralized computing systems to decentralized personal computing.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Advancements in Computing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r>
              <a:t>Beyond Personal Computers</a:t>
            </a:r>
          </a:p>
          <a:p>
            <a:pPr>
              <a:spcAft>
                <a:spcPts val="720"/>
              </a:spcAft>
            </a:pPr>
            <a:r>
              <a:rPr sz="1800"/>
              <a:t>Since the creation of the first computer, computing technology has continued to evolve at a rapid pace.</a:t>
            </a:r>
          </a:p>
          <a:p>
            <a:pPr>
              <a:spcAft>
                <a:spcPts val="720"/>
              </a:spcAft>
            </a:pPr>
            <a:r>
              <a:rPr sz="1800"/>
              <a:t>Advancements such as artificial intelligence, the internet of things, and cloud computing have transformed the way we interact with technology.</a:t>
            </a:r>
          </a:p>
          <a:p>
            <a:pPr>
              <a:spcAft>
                <a:spcPts val="720"/>
              </a:spcAft>
            </a:pPr>
            <a:r>
              <a:rPr sz="1800"/>
              <a:t>These advancements have opened up new possibilities and continue to shape the future of computing.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r>
              <a:rPr sz="1800"/>
              <a:t>Advancements in Computing</a:t>
            </a:r>
          </a:p>
        </p:txBody>
      </p:sp>
      <p:pic>
        <p:nvPicPr>
          <p:cNvPr id="5" name="Picture 4" descr="downloaded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Legacy of Innovation</a:t>
            </a:r>
          </a:p>
          <a:p>
            <a:pPr>
              <a:spcAft>
                <a:spcPts val="720"/>
              </a:spcAft>
            </a:pPr>
            <a:r>
              <a:rPr sz="1800"/>
              <a:t>The creation of the first computer marked the beginning of a journey that has revolutionized the world.</a:t>
            </a:r>
          </a:p>
          <a:p>
            <a:pPr>
              <a:spcAft>
                <a:spcPts val="720"/>
              </a:spcAft>
            </a:pPr>
            <a:r>
              <a:rPr sz="1800"/>
              <a:t>From mechanical devices to electronic computers and the rise of personal computing, we have come a long way.</a:t>
            </a:r>
          </a:p>
          <a:p>
            <a:pPr>
              <a:spcAft>
                <a:spcPts val="720"/>
              </a:spcAft>
            </a:pPr>
            <a:r>
              <a:rPr sz="1800"/>
              <a:t>The legacy of innovation in computing continues, and the future holds even more exciting possibilities.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Sources for Further Exploration</a:t>
            </a:r>
          </a:p>
          <a:p>
            <a:pPr>
              <a:spcAft>
                <a:spcPts val="720"/>
              </a:spcAft>
            </a:pPr>
            <a:r>
              <a:rPr sz="1800"/>
              <a:t>1. Ceruzzi, P. E. (2017). Computing: A concise history. MIT Press.</a:t>
            </a:r>
          </a:p>
          <a:p>
            <a:pPr>
              <a:spcAft>
                <a:spcPts val="720"/>
              </a:spcAft>
            </a:pPr>
            <a:r>
              <a:rPr sz="1800"/>
              <a:t>2. Campbell-Kelly, M. (2013). From air traffic control to airline reservations: a history of the computer (Vol. 1). Springer Science &amp; Business Media.</a:t>
            </a:r>
          </a:p>
          <a:p>
            <a:pPr>
              <a:spcAft>
                <a:spcPts val="720"/>
              </a:spcAft>
            </a:pPr>
            <a:r>
              <a:rPr sz="1800"/>
              <a:t>3. Lavington, S. H. (2014). Early British computers: The story of vintage computers and the people who built them. Springer.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